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90" r:id="rId2"/>
    <p:sldId id="256" r:id="rId3"/>
    <p:sldId id="257" r:id="rId4"/>
    <p:sldId id="259" r:id="rId5"/>
    <p:sldId id="260" r:id="rId6"/>
    <p:sldId id="261" r:id="rId7"/>
    <p:sldId id="283" r:id="rId8"/>
    <p:sldId id="262" r:id="rId9"/>
    <p:sldId id="263" r:id="rId10"/>
    <p:sldId id="281" r:id="rId11"/>
    <p:sldId id="280" r:id="rId12"/>
    <p:sldId id="284" r:id="rId13"/>
    <p:sldId id="285" r:id="rId14"/>
    <p:sldId id="286" r:id="rId15"/>
    <p:sldId id="287" r:id="rId16"/>
    <p:sldId id="291" r:id="rId17"/>
    <p:sldId id="264" r:id="rId18"/>
    <p:sldId id="265" r:id="rId19"/>
    <p:sldId id="288" r:id="rId20"/>
    <p:sldId id="266" r:id="rId21"/>
    <p:sldId id="267" r:id="rId22"/>
    <p:sldId id="268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Schmit" initials="KS" lastIdx="2" clrIdx="0">
    <p:extLst>
      <p:ext uri="{19B8F6BF-5375-455C-9EA6-DF929625EA0E}">
        <p15:presenceInfo xmlns:p15="http://schemas.microsoft.com/office/powerpoint/2012/main" userId="bbd4970135ffc1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3326" autoAdjust="0"/>
  </p:normalViewPr>
  <p:slideViewPr>
    <p:cSldViewPr snapToGrid="0">
      <p:cViewPr varScale="1">
        <p:scale>
          <a:sx n="66" d="100"/>
          <a:sy n="66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58F38-6D40-4F69-B033-83EB17FD0E77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BFC0E-B0D0-43D4-91FF-8A6B7B9A2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59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9A4ED-A8E4-43E4-96D9-3E0DD5BBB3D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D38D6-49F0-49FC-B77D-CBCFF18C9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5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56969-F25F-45D2-B3D1-571757950D9C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202-203</a:t>
            </a:r>
          </a:p>
          <a:p>
            <a:r>
              <a:rPr lang="en-US" dirty="0" smtClean="0"/>
              <a:t>5.2.2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1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203-204</a:t>
            </a:r>
          </a:p>
          <a:p>
            <a:r>
              <a:rPr lang="en-US" dirty="0" smtClean="0"/>
              <a:t>5.2.2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65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204-206</a:t>
            </a:r>
          </a:p>
          <a:p>
            <a:r>
              <a:rPr lang="en-US" dirty="0" smtClean="0"/>
              <a:t>1.5.2, 1.7.2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61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206-207</a:t>
            </a:r>
          </a:p>
          <a:p>
            <a:r>
              <a:rPr lang="en-US" dirty="0" smtClean="0"/>
              <a:t>1.5.2, 1.7.2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52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206-207</a:t>
            </a:r>
          </a:p>
          <a:p>
            <a:r>
              <a:rPr lang="en-US" dirty="0" smtClean="0"/>
              <a:t>1.5.2, 1.7.2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0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207-208</a:t>
            </a:r>
          </a:p>
          <a:p>
            <a:r>
              <a:rPr lang="en-US" dirty="0" smtClean="0"/>
              <a:t>1.7.4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25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209-210</a:t>
            </a:r>
          </a:p>
          <a:p>
            <a:r>
              <a:rPr lang="en-US" dirty="0" smtClean="0"/>
              <a:t>1.7.4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30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211-212</a:t>
            </a:r>
          </a:p>
          <a:p>
            <a:r>
              <a:rPr lang="en-US" dirty="0" smtClean="0"/>
              <a:t>1.7.3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28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213</a:t>
            </a:r>
          </a:p>
          <a:p>
            <a:r>
              <a:rPr lang="en-US" dirty="0" smtClean="0"/>
              <a:t>1.7.3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2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214-215</a:t>
            </a:r>
          </a:p>
          <a:p>
            <a:r>
              <a:rPr lang="en-US" dirty="0" smtClean="0"/>
              <a:t>1.7.1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7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190-</a:t>
            </a:r>
          </a:p>
          <a:p>
            <a:r>
              <a:rPr lang="en-US" dirty="0" smtClean="0"/>
              <a:t>5.1.3,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60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216-217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08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191-192</a:t>
            </a:r>
          </a:p>
          <a:p>
            <a:r>
              <a:rPr lang="en-US" dirty="0" smtClean="0"/>
              <a:t>5.1.4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9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192-194</a:t>
            </a:r>
          </a:p>
          <a:p>
            <a:r>
              <a:rPr lang="en-US" dirty="0" smtClean="0"/>
              <a:t>5.1.2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6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195-197</a:t>
            </a:r>
          </a:p>
          <a:p>
            <a:r>
              <a:rPr lang="en-US" dirty="0" smtClean="0"/>
              <a:t>1.3.6, 1.5.2, 1.6.2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4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197-199</a:t>
            </a:r>
          </a:p>
          <a:p>
            <a:r>
              <a:rPr lang="en-US" dirty="0" smtClean="0"/>
              <a:t>1.3.5, 1.6.3, 5.2.5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199-200</a:t>
            </a:r>
          </a:p>
          <a:p>
            <a:r>
              <a:rPr lang="en-US" dirty="0" smtClean="0"/>
              <a:t>5.2.4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0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201-202</a:t>
            </a:r>
          </a:p>
          <a:p>
            <a:r>
              <a:rPr lang="en-US" dirty="0" smtClean="0"/>
              <a:t>5.2.3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38D6-49F0-49FC-B77D-CBCFF18C91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7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8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8A2-DE6C-43AE-821C-E7366B860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245" y="649458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4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8A2-DE6C-43AE-821C-E7366B8609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245" y="649458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4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98A2-DE6C-43AE-821C-E7366B8609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245" y="649458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9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48586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0" y="6530895"/>
            <a:ext cx="12192000" cy="324293"/>
          </a:xfrm>
          <a:prstGeom prst="rect">
            <a:avLst/>
          </a:prstGeom>
          <a:solidFill>
            <a:srgbClr val="B74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20000"/>
            <a:ext cx="10972800" cy="79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779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245" y="649458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© CCI Learning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45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F898A2-DE6C-43AE-821C-E7366B860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1246" y="77097"/>
            <a:ext cx="3133061" cy="520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tabLst>
                <a:tab pos="3413125" algn="l"/>
                <a:tab pos="3498850" algn="l"/>
              </a:tabLst>
            </a:pPr>
            <a:r>
              <a:rPr lang="en-US" sz="105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Office</a:t>
            </a:r>
            <a:r>
              <a:rPr lang="en-US" sz="1050" baseline="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tabLst>
                <a:tab pos="3413125" algn="l"/>
                <a:tab pos="3498850" algn="l"/>
              </a:tabLst>
            </a:pPr>
            <a:r>
              <a:rPr lang="en-US" sz="1400" b="1" i="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PowerPoint 2016</a:t>
            </a:r>
          </a:p>
        </p:txBody>
      </p:sp>
    </p:spTree>
    <p:extLst>
      <p:ext uri="{BB962C8B-B14F-4D97-AF65-F5344CB8AC3E}">
        <p14:creationId xmlns:p14="http://schemas.microsoft.com/office/powerpoint/2010/main" val="8475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B7472A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66210" y="637124"/>
            <a:ext cx="3561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Lesson 1: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308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Fonts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using a non-standard font in presentation, consider embedding fonts so others can view the presentation as it was meant to be viewed</a:t>
            </a:r>
          </a:p>
          <a:p>
            <a:r>
              <a:rPr lang="en-US" dirty="0" smtClean="0"/>
              <a:t>To embed fonts in a presentation:</a:t>
            </a:r>
          </a:p>
          <a:p>
            <a:pPr lvl="1"/>
            <a:r>
              <a:rPr lang="en-US" dirty="0" smtClean="0"/>
              <a:t>Click </a:t>
            </a:r>
            <a:r>
              <a:rPr lang="en-US" b="1" dirty="0" smtClean="0"/>
              <a:t>File</a:t>
            </a:r>
            <a:r>
              <a:rPr lang="en-US" dirty="0" smtClean="0"/>
              <a:t>, click </a:t>
            </a:r>
            <a:r>
              <a:rPr lang="en-US" b="1" dirty="0" smtClean="0"/>
              <a:t>Save As</a:t>
            </a:r>
            <a:r>
              <a:rPr lang="en-US" dirty="0" smtClean="0"/>
              <a:t>, and in the Save As window, click </a:t>
            </a:r>
            <a:r>
              <a:rPr lang="en-US" b="1" dirty="0" smtClean="0"/>
              <a:t>Tools</a:t>
            </a:r>
            <a:r>
              <a:rPr lang="en-US" dirty="0" smtClean="0"/>
              <a:t>, click </a:t>
            </a:r>
            <a:r>
              <a:rPr lang="en-US" b="1" dirty="0" smtClean="0"/>
              <a:t>Save Options</a:t>
            </a:r>
            <a:r>
              <a:rPr lang="en-US" dirty="0" smtClean="0"/>
              <a:t>, and check </a:t>
            </a:r>
            <a:r>
              <a:rPr lang="en-US" b="1" dirty="0" smtClean="0"/>
              <a:t>Embed Fonts in the file</a:t>
            </a:r>
            <a:r>
              <a:rPr lang="en-US" dirty="0" smtClean="0"/>
              <a:t>; or</a:t>
            </a:r>
            <a:endParaRPr lang="en-US" b="1" dirty="0" smtClean="0"/>
          </a:p>
          <a:p>
            <a:pPr lvl="1"/>
            <a:r>
              <a:rPr lang="en-US" dirty="0" smtClean="0"/>
              <a:t>Click </a:t>
            </a:r>
            <a:r>
              <a:rPr lang="en-US" b="1" dirty="0" smtClean="0"/>
              <a:t>File</a:t>
            </a:r>
            <a:r>
              <a:rPr lang="en-US" dirty="0" smtClean="0"/>
              <a:t>, click </a:t>
            </a:r>
            <a:r>
              <a:rPr lang="en-US" b="1" dirty="0" smtClean="0"/>
              <a:t>Options</a:t>
            </a:r>
            <a:r>
              <a:rPr lang="en-US" dirty="0" smtClean="0"/>
              <a:t>, click the </a:t>
            </a:r>
            <a:r>
              <a:rPr lang="en-US" b="1" dirty="0" smtClean="0"/>
              <a:t>Save </a:t>
            </a:r>
            <a:r>
              <a:rPr lang="en-US" dirty="0" smtClean="0"/>
              <a:t>option, and in Preserve fidelity area, click </a:t>
            </a:r>
            <a:r>
              <a:rPr lang="en-US" b="1" dirty="0" smtClean="0"/>
              <a:t>Embed fonts in the file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452" t="4432" r="-181" b="8030"/>
          <a:stretch/>
        </p:blipFill>
        <p:spPr bwMode="auto">
          <a:xfrm>
            <a:off x="1525084" y="4503270"/>
            <a:ext cx="5681336" cy="942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Proofing 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285750"/>
            <a:r>
              <a:rPr lang="en-US" sz="2400" dirty="0" smtClean="0"/>
              <a:t>After running the Spelling and Grammar Checker, manually check your entire presentation</a:t>
            </a:r>
            <a:endParaRPr lang="en-US" sz="2000" dirty="0" smtClean="0"/>
          </a:p>
          <a:p>
            <a:pPr marL="857250" lvl="3" indent="-342900"/>
            <a:r>
              <a:rPr lang="en-US" sz="2000" dirty="0" smtClean="0"/>
              <a:t>Have someone else review</a:t>
            </a:r>
          </a:p>
          <a:p>
            <a:pPr marL="857250" lvl="3" indent="-342900"/>
            <a:r>
              <a:rPr lang="en-US" sz="2000" dirty="0" smtClean="0"/>
              <a:t>Read text backwards</a:t>
            </a:r>
          </a:p>
          <a:p>
            <a:pPr marL="857250" lvl="3" indent="-342900"/>
            <a:r>
              <a:rPr lang="en-US" sz="2000" dirty="0" smtClean="0"/>
              <a:t>Read text out loud</a:t>
            </a:r>
          </a:p>
          <a:p>
            <a:pPr marL="857250" lvl="3" indent="-342900"/>
            <a:r>
              <a:rPr lang="en-US" sz="2000" dirty="0" smtClean="0"/>
              <a:t>Double-check </a:t>
            </a:r>
            <a:r>
              <a:rPr lang="en-US" sz="2000" dirty="0" err="1" smtClean="0"/>
              <a:t>homonymns</a:t>
            </a:r>
            <a:r>
              <a:rPr lang="en-US" sz="2000" dirty="0" smtClean="0"/>
              <a:t>: they’re, their, there, or to, too and two</a:t>
            </a:r>
          </a:p>
          <a:p>
            <a:pPr marL="857250" lvl="3" indent="-342900"/>
            <a:r>
              <a:rPr lang="en-US" sz="2000" dirty="0" smtClean="0"/>
              <a:t>Double-check apostrophe and comma usage</a:t>
            </a:r>
          </a:p>
          <a:p>
            <a:pPr marL="857250" lvl="3" indent="-342900"/>
            <a:r>
              <a:rPr lang="en-US" sz="2000" dirty="0" smtClean="0"/>
              <a:t>Proofread a printed presentation outline</a:t>
            </a:r>
          </a:p>
          <a:p>
            <a:pPr marL="857250" lvl="3" indent="-342900"/>
            <a:r>
              <a:rPr lang="en-US" sz="2000" dirty="0" smtClean="0"/>
              <a:t>Check flow and logic</a:t>
            </a:r>
          </a:p>
          <a:p>
            <a:pPr marL="857250" lvl="3" indent="-342900"/>
            <a:r>
              <a:rPr lang="en-US" sz="2000" dirty="0" smtClean="0"/>
              <a:t>Check for consistent elements – ABC Corporation vs. ABC Corp.</a:t>
            </a:r>
          </a:p>
          <a:p>
            <a:pPr marL="857250" lvl="3" indent="-342900"/>
            <a:r>
              <a:rPr lang="en-US" sz="2000" dirty="0" smtClean="0"/>
              <a:t>Use Slide Master and Format Painter to ensure consistency</a:t>
            </a:r>
          </a:p>
          <a:p>
            <a:pPr marL="857250" lvl="3" indent="-342900"/>
            <a:r>
              <a:rPr lang="en-US" sz="2000" dirty="0" smtClean="0"/>
              <a:t>Verify sizing of objects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Accessibility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0524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Click File, in the Info tab, in the Inspect Presentation area, click </a:t>
            </a:r>
            <a:r>
              <a:rPr lang="en-US" b="1" dirty="0" smtClean="0"/>
              <a:t>Check for Issues </a:t>
            </a:r>
            <a:r>
              <a:rPr lang="en-US" dirty="0" smtClean="0"/>
              <a:t>and click </a:t>
            </a:r>
            <a:r>
              <a:rPr lang="en-US" b="1" dirty="0" smtClean="0"/>
              <a:t>Check Accessibility </a:t>
            </a:r>
          </a:p>
          <a:p>
            <a:pPr lvl="1"/>
            <a:r>
              <a:rPr lang="en-US" dirty="0" smtClean="0"/>
              <a:t>Issues are reported in the pane such as missing Alt text</a:t>
            </a:r>
          </a:p>
          <a:p>
            <a:pPr lvl="1"/>
            <a:r>
              <a:rPr lang="en-US" dirty="0" smtClean="0"/>
              <a:t>Alt Text (Alternative Text) is read aloud by screen readers for </a:t>
            </a:r>
            <a:br>
              <a:rPr lang="en-US" dirty="0" smtClean="0"/>
            </a:br>
            <a:r>
              <a:rPr lang="en-US" dirty="0" smtClean="0"/>
              <a:t>visually impaired</a:t>
            </a:r>
          </a:p>
          <a:p>
            <a:pPr lvl="2"/>
            <a:r>
              <a:rPr lang="en-US" dirty="0" smtClean="0"/>
              <a:t>In the Format Picture pane, click the </a:t>
            </a:r>
            <a:r>
              <a:rPr lang="en-US" b="1" dirty="0" smtClean="0"/>
              <a:t>Size &amp; Properties </a:t>
            </a:r>
            <a:r>
              <a:rPr lang="en-US" dirty="0" smtClean="0"/>
              <a:t>icon and then </a:t>
            </a:r>
            <a:br>
              <a:rPr lang="en-US" dirty="0" smtClean="0"/>
            </a:br>
            <a:r>
              <a:rPr lang="en-US" dirty="0" smtClean="0"/>
              <a:t>click </a:t>
            </a:r>
            <a:r>
              <a:rPr lang="en-US" b="1" dirty="0" smtClean="0"/>
              <a:t>Alt Text</a:t>
            </a:r>
            <a:r>
              <a:rPr lang="en-US" dirty="0" smtClean="0"/>
              <a:t>; or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530827" y="2395129"/>
            <a:ext cx="1912620" cy="3524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b="79817"/>
          <a:stretch/>
        </p:blipFill>
        <p:spPr>
          <a:xfrm>
            <a:off x="2095863" y="4518479"/>
            <a:ext cx="1841500" cy="5113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37826" y="4721679"/>
            <a:ext cx="365270" cy="3534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Compatibility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7797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Click </a:t>
            </a:r>
            <a:r>
              <a:rPr lang="en-US" b="1" dirty="0" smtClean="0"/>
              <a:t>File</a:t>
            </a:r>
            <a:r>
              <a:rPr lang="en-US" dirty="0" smtClean="0"/>
              <a:t>, in the Info tab, in the Inspect Presentation area, click</a:t>
            </a:r>
            <a:r>
              <a:rPr lang="en-US" b="1" dirty="0"/>
              <a:t> </a:t>
            </a:r>
            <a:r>
              <a:rPr lang="en-US" b="1" dirty="0" smtClean="0"/>
              <a:t>Check for Issues</a:t>
            </a:r>
            <a:r>
              <a:rPr lang="en-US" dirty="0" smtClean="0"/>
              <a:t>, and then click</a:t>
            </a:r>
            <a:r>
              <a:rPr lang="en-US" b="1" dirty="0" smtClean="0"/>
              <a:t> Check Compatibility</a:t>
            </a:r>
          </a:p>
          <a:p>
            <a:pPr lvl="1"/>
            <a:r>
              <a:rPr lang="en-US" dirty="0" smtClean="0"/>
              <a:t>If you frequently save using the PowerPoint 97-2003 format, select </a:t>
            </a:r>
            <a:r>
              <a:rPr lang="en-US" b="1" dirty="0" smtClean="0"/>
              <a:t>Check compatibility when saving in PowerPoint 97-2003 formats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530309" y="3331697"/>
            <a:ext cx="2876404" cy="2477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the Slide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view your presentation: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click the </a:t>
            </a:r>
            <a:r>
              <a:rPr lang="en-US" b="1" dirty="0" smtClean="0"/>
              <a:t>Slide Show </a:t>
            </a:r>
            <a:r>
              <a:rPr lang="en-US" dirty="0" smtClean="0"/>
              <a:t>tab, in the Start Slide Show group, click </a:t>
            </a:r>
            <a:r>
              <a:rPr lang="en-US" b="1" dirty="0" smtClean="0"/>
              <a:t>From Beginning</a:t>
            </a:r>
            <a:r>
              <a:rPr lang="en-US" dirty="0" smtClean="0"/>
              <a:t> or </a:t>
            </a:r>
            <a:r>
              <a:rPr lang="en-US" b="1" dirty="0" smtClean="0"/>
              <a:t>From Current Slide</a:t>
            </a:r>
            <a:r>
              <a:rPr lang="en-US" dirty="0" smtClean="0"/>
              <a:t>;</a:t>
            </a:r>
            <a:r>
              <a:rPr lang="en-US" b="1" dirty="0" smtClean="0"/>
              <a:t> </a:t>
            </a: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on the Status bar, click the      button; or</a:t>
            </a:r>
          </a:p>
          <a:p>
            <a:pPr lvl="1"/>
            <a:r>
              <a:rPr lang="en-US" dirty="0" smtClean="0"/>
              <a:t>press F5 to view from first slide, or press SHIFT+F5 to view from the current slide; or</a:t>
            </a:r>
          </a:p>
          <a:p>
            <a:pPr lvl="1"/>
            <a:r>
              <a:rPr lang="en-US" dirty="0" smtClean="0"/>
              <a:t>press ALT+     to open a slide show window in PowerPoint</a:t>
            </a:r>
          </a:p>
          <a:p>
            <a:r>
              <a:rPr lang="en-US" dirty="0" smtClean="0"/>
              <a:t>You can hide slides from the Slide Sorter view, the Slides thumbnail pane, or from within the slide show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410175" y="2248734"/>
            <a:ext cx="5544185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951226" y="3733799"/>
            <a:ext cx="329638" cy="257031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017651" y="4810124"/>
            <a:ext cx="329638" cy="25703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Slide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set up how a slide show displays:</a:t>
            </a:r>
          </a:p>
          <a:p>
            <a:pPr lvl="1"/>
            <a:r>
              <a:rPr lang="en-US" dirty="0" smtClean="0"/>
              <a:t>click the </a:t>
            </a:r>
            <a:r>
              <a:rPr lang="en-US" b="1" dirty="0" smtClean="0"/>
              <a:t>Slide Show </a:t>
            </a:r>
            <a:r>
              <a:rPr lang="en-US" dirty="0" smtClean="0"/>
              <a:t>tab, in the Set Up group, </a:t>
            </a:r>
            <a:br>
              <a:rPr lang="en-US" dirty="0" smtClean="0"/>
            </a:br>
            <a:r>
              <a:rPr lang="en-US" dirty="0" smtClean="0"/>
              <a:t>click </a:t>
            </a:r>
            <a:r>
              <a:rPr lang="en-US" b="1" dirty="0" smtClean="0"/>
              <a:t>Set Up Slide Show</a:t>
            </a:r>
            <a:r>
              <a:rPr lang="en-US" dirty="0" smtClean="0"/>
              <a:t>; or</a:t>
            </a:r>
            <a:endParaRPr lang="en-US" dirty="0"/>
          </a:p>
          <a:p>
            <a:pPr lvl="1"/>
            <a:r>
              <a:rPr lang="en-US" dirty="0" smtClean="0"/>
              <a:t>press</a:t>
            </a:r>
            <a:r>
              <a:rPr lang="en-US" b="1" dirty="0" smtClean="0"/>
              <a:t> SHIFT+</a:t>
            </a:r>
          </a:p>
          <a:p>
            <a:r>
              <a:rPr lang="en-US" dirty="0" smtClean="0"/>
              <a:t>Three types of preset shows that you can select </a:t>
            </a:r>
            <a:br>
              <a:rPr lang="en-US" dirty="0" smtClean="0"/>
            </a:br>
            <a:r>
              <a:rPr lang="en-US" dirty="0" smtClean="0"/>
              <a:t>based on how the audience will view the </a:t>
            </a:r>
            <a:br>
              <a:rPr lang="en-US" dirty="0" smtClean="0"/>
            </a:br>
            <a:r>
              <a:rPr lang="en-US" dirty="0" smtClean="0"/>
              <a:t>presentation, such as a live audience</a:t>
            </a:r>
          </a:p>
          <a:p>
            <a:r>
              <a:rPr lang="en-US" dirty="0" smtClean="0"/>
              <a:t>You can also manually select options to your </a:t>
            </a:r>
            <a:br>
              <a:rPr lang="en-US" dirty="0" smtClean="0"/>
            </a:br>
            <a:r>
              <a:rPr lang="en-US" dirty="0" smtClean="0"/>
              <a:t>preference when the presentation is viewed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152569" y="2998618"/>
            <a:ext cx="367871" cy="29369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541260" y="1893718"/>
            <a:ext cx="3863340" cy="32035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Slide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Presenter View when you may be presenting to a live audience and you will connect to another monitor type</a:t>
            </a:r>
          </a:p>
          <a:p>
            <a:pPr lvl="1"/>
            <a:r>
              <a:rPr lang="en-US" dirty="0" smtClean="0"/>
              <a:t>PowerPoint automatically displays Presenter View</a:t>
            </a:r>
          </a:p>
          <a:p>
            <a:pPr lvl="2"/>
            <a:r>
              <a:rPr lang="en-US" dirty="0" smtClean="0"/>
              <a:t>Use same options as if viewing slide show on </a:t>
            </a:r>
            <a:br>
              <a:rPr lang="en-US" dirty="0" smtClean="0"/>
            </a:br>
            <a:r>
              <a:rPr lang="en-US" dirty="0" smtClean="0"/>
              <a:t>your own screen, such as navigating to specific</a:t>
            </a:r>
            <a:br>
              <a:rPr lang="en-US" dirty="0" smtClean="0"/>
            </a:br>
            <a:r>
              <a:rPr lang="en-US" dirty="0" smtClean="0"/>
              <a:t>slides, or activating the pen</a:t>
            </a:r>
          </a:p>
          <a:p>
            <a:pPr lvl="2"/>
            <a:r>
              <a:rPr lang="en-US" dirty="0" smtClean="0"/>
              <a:t>Displays preview of next slide</a:t>
            </a:r>
          </a:p>
          <a:p>
            <a:pPr lvl="2"/>
            <a:r>
              <a:rPr lang="en-US" dirty="0" smtClean="0"/>
              <a:t>Displays speaker notes for reference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39" y="2961202"/>
            <a:ext cx="4601062" cy="257599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Presentation Tools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screen presentation tools appear when not using Presenter View</a:t>
            </a:r>
            <a:r>
              <a:rPr lang="en-US" dirty="0"/>
              <a:t> </a:t>
            </a:r>
            <a:r>
              <a:rPr lang="en-US" dirty="0" smtClean="0"/>
              <a:t>and you point at them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right-click to show more options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9189"/>
          <a:stretch/>
        </p:blipFill>
        <p:spPr>
          <a:xfrm>
            <a:off x="853916" y="2556547"/>
            <a:ext cx="4416584" cy="2148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r="43431"/>
          <a:stretch/>
        </p:blipFill>
        <p:spPr>
          <a:xfrm>
            <a:off x="5876289" y="3407302"/>
            <a:ext cx="3362961" cy="2938995"/>
          </a:xfrm>
          <a:prstGeom prst="rect">
            <a:avLst/>
          </a:prstGeom>
        </p:spPr>
      </p:pic>
      <p:pic>
        <p:nvPicPr>
          <p:cNvPr id="3084" name="Picture 16" descr="goto-pre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9" descr="goto-nex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20" descr="display-pointer-opti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21" descr="display-all-slid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22" descr="zoom-and-p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23" descr="more-option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Presenter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7797"/>
            <a:ext cx="5609061" cy="4525963"/>
          </a:xfrm>
        </p:spPr>
        <p:txBody>
          <a:bodyPr/>
          <a:lstStyle/>
          <a:p>
            <a:r>
              <a:rPr lang="en-US" dirty="0" smtClean="0"/>
              <a:t>To turn on the Presenter View:</a:t>
            </a:r>
          </a:p>
          <a:p>
            <a:pPr lvl="1"/>
            <a:r>
              <a:rPr lang="en-US" dirty="0" smtClean="0"/>
              <a:t>On the Slide Show tab, in the Monitors group, click </a:t>
            </a:r>
            <a:r>
              <a:rPr lang="en-US" b="1" dirty="0" smtClean="0"/>
              <a:t>Use Presenter View</a:t>
            </a:r>
            <a:r>
              <a:rPr lang="en-US" dirty="0" smtClean="0"/>
              <a:t>; or</a:t>
            </a:r>
          </a:p>
          <a:p>
            <a:pPr lvl="1"/>
            <a:r>
              <a:rPr lang="en-US" dirty="0" smtClean="0"/>
              <a:t>press ALT+F5; or </a:t>
            </a:r>
          </a:p>
          <a:p>
            <a:pPr lvl="1"/>
            <a:r>
              <a:rPr lang="en-US" dirty="0" smtClean="0"/>
              <a:t>within the Slide Show view, click </a:t>
            </a:r>
            <a:r>
              <a:rPr lang="en-US" b="1" dirty="0" smtClean="0"/>
              <a:t>More Options </a:t>
            </a:r>
            <a:r>
              <a:rPr lang="en-US" dirty="0" smtClean="0"/>
              <a:t>and then click </a:t>
            </a:r>
            <a:r>
              <a:rPr lang="en-US" b="1" dirty="0" smtClean="0"/>
              <a:t>Show Presenter View</a:t>
            </a:r>
            <a:r>
              <a:rPr lang="en-US" dirty="0" smtClean="0"/>
              <a:t>; or</a:t>
            </a:r>
          </a:p>
          <a:p>
            <a:pPr lvl="1"/>
            <a:r>
              <a:rPr lang="en-US" dirty="0" smtClean="0"/>
              <a:t>right-click the screen and click </a:t>
            </a:r>
            <a:r>
              <a:rPr lang="en-US" b="1" dirty="0" smtClean="0"/>
              <a:t>Show Presenter View</a:t>
            </a:r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24" name="Canvas 46"/>
          <p:cNvGrpSpPr/>
          <p:nvPr/>
        </p:nvGrpSpPr>
        <p:grpSpPr>
          <a:xfrm>
            <a:off x="6108700" y="1727796"/>
            <a:ext cx="5562600" cy="4241203"/>
            <a:chOff x="0" y="0"/>
            <a:chExt cx="5718810" cy="3968750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5718810" cy="3968750"/>
            </a:xfrm>
            <a:prstGeom prst="rect">
              <a:avLst/>
            </a:prstGeom>
          </p:spPr>
        </p:sp>
        <p:pic>
          <p:nvPicPr>
            <p:cNvPr id="26" name="Picture 25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" y="343869"/>
              <a:ext cx="5715000" cy="3188590"/>
            </a:xfrm>
            <a:prstGeom prst="rect">
              <a:avLst/>
            </a:prstGeom>
          </p:spPr>
        </p:pic>
        <p:sp>
          <p:nvSpPr>
            <p:cNvPr id="27" name="Text Box 48"/>
            <p:cNvSpPr txBox="1"/>
            <p:nvPr/>
          </p:nvSpPr>
          <p:spPr>
            <a:xfrm>
              <a:off x="1044635" y="3364"/>
              <a:ext cx="407035" cy="2006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38100" tIns="38100" rIns="38100" bIns="381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>
                  <a:effectLst/>
                  <a:latin typeface="Segoe UI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Toolbar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1234735" y="169590"/>
              <a:ext cx="915" cy="208266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48"/>
            <p:cNvSpPr txBox="1"/>
            <p:nvPr/>
          </p:nvSpPr>
          <p:spPr>
            <a:xfrm>
              <a:off x="3018248" y="3723"/>
              <a:ext cx="641350" cy="2006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38100" tIns="38100" rIns="38100" bIns="381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>
                  <a:effectLst/>
                  <a:latin typeface="Segoe UI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Slide Preview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3312508" y="170432"/>
              <a:ext cx="635" cy="45720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48"/>
            <p:cNvSpPr txBox="1"/>
            <p:nvPr/>
          </p:nvSpPr>
          <p:spPr>
            <a:xfrm>
              <a:off x="612627" y="3731507"/>
              <a:ext cx="1397635" cy="2006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38100" tIns="38100" rIns="38100" bIns="381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>
                  <a:effectLst/>
                  <a:latin typeface="Segoe UI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Presenter and Navigation Too</a:t>
              </a:r>
              <a:r>
                <a:rPr lang="en-US" sz="700" b="1">
                  <a:effectLst/>
                  <a:latin typeface="Segoe UI" panose="020B0502040204020203" pitchFamily="34" charset="0"/>
                  <a:ea typeface="Futura Lt BT"/>
                  <a:cs typeface="Arial" panose="020B0604020202020204" pitchFamily="34" charset="0"/>
                </a:rPr>
                <a:t>ls</a:t>
              </a:r>
              <a:endParaRPr lang="en-US" sz="700" b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258621" y="3427927"/>
              <a:ext cx="1274" cy="30480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glow rad="635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48"/>
            <p:cNvSpPr txBox="1"/>
            <p:nvPr/>
          </p:nvSpPr>
          <p:spPr>
            <a:xfrm>
              <a:off x="4366070" y="10"/>
              <a:ext cx="762000" cy="2006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38100" tIns="38100" rIns="38100" bIns="381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>
                  <a:effectLst/>
                  <a:latin typeface="Segoe UI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Slide </a:t>
              </a:r>
              <a:r>
                <a:rPr lang="en-US" sz="700" b="1">
                  <a:effectLst/>
                  <a:latin typeface="Segoe UI" panose="020B0502040204020203" pitchFamily="34" charset="0"/>
                  <a:ea typeface="Futura Lt BT"/>
                  <a:cs typeface="Arial" panose="020B0604020202020204" pitchFamily="34" charset="0"/>
                </a:rPr>
                <a:t>Thumbnail</a:t>
              </a:r>
              <a:endParaRPr lang="en-US" sz="700" b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4735894" y="166403"/>
              <a:ext cx="699" cy="457200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glow rad="508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 Box 48"/>
            <p:cNvSpPr txBox="1"/>
            <p:nvPr/>
          </p:nvSpPr>
          <p:spPr>
            <a:xfrm>
              <a:off x="4511066" y="3661541"/>
              <a:ext cx="558165" cy="2006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38100" tIns="38100" rIns="38100" bIns="381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700" b="1">
                  <a:effectLst/>
                  <a:latin typeface="Segoe UI" panose="020B0502040204020203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Notes Pan</a:t>
              </a:r>
              <a:r>
                <a:rPr lang="en-US" sz="700" b="1">
                  <a:effectLst/>
                  <a:latin typeface="Segoe UI" panose="020B0502040204020203" pitchFamily="34" charset="0"/>
                  <a:ea typeface="Futura Lt BT"/>
                  <a:cs typeface="Arial" panose="020B0604020202020204" pitchFamily="34" charset="0"/>
                </a:rPr>
                <a:t>e</a:t>
              </a:r>
              <a:endParaRPr lang="en-US" sz="700" b="1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4769224" y="3395945"/>
              <a:ext cx="1270" cy="304165"/>
            </a:xfrm>
            <a:prstGeom prst="straightConnector1">
              <a:avLst/>
            </a:prstGeom>
            <a:ln w="635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glow rad="63500">
                <a:schemeClr val="bg1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Rehearsing 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7797"/>
            <a:ext cx="881606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 the Slide Show tab, in the Set Up group, click </a:t>
            </a:r>
            <a:r>
              <a:rPr lang="en-US" b="1" dirty="0" smtClean="0"/>
              <a:t>Rehearse Timings</a:t>
            </a:r>
          </a:p>
          <a:p>
            <a:r>
              <a:rPr lang="en-US" dirty="0" smtClean="0"/>
              <a:t>Timings are indicated on each slide in Slide </a:t>
            </a:r>
            <a:br>
              <a:rPr lang="en-US" dirty="0" smtClean="0"/>
            </a:br>
            <a:r>
              <a:rPr lang="en-US" dirty="0" smtClean="0"/>
              <a:t>Sorter View or under Duration in Normal </a:t>
            </a:r>
            <a:br>
              <a:rPr lang="en-US" dirty="0" smtClean="0"/>
            </a:br>
            <a:r>
              <a:rPr lang="en-US" dirty="0" smtClean="0"/>
              <a:t>View</a:t>
            </a:r>
          </a:p>
          <a:p>
            <a:r>
              <a:rPr lang="en-US" dirty="0" smtClean="0"/>
              <a:t>To run the slide show with timings:</a:t>
            </a:r>
          </a:p>
          <a:p>
            <a:pPr lvl="1"/>
            <a:r>
              <a:rPr lang="en-US" dirty="0" smtClean="0"/>
              <a:t>on the Slide Show tab, in the Set Up group, click </a:t>
            </a:r>
            <a:r>
              <a:rPr lang="en-US" b="1" dirty="0" smtClean="0"/>
              <a:t>Use </a:t>
            </a:r>
            <a:br>
              <a:rPr lang="en-US" b="1" dirty="0" smtClean="0"/>
            </a:br>
            <a:r>
              <a:rPr lang="en-US" b="1" dirty="0" smtClean="0"/>
              <a:t>Timings</a:t>
            </a:r>
            <a:r>
              <a:rPr lang="en-US" dirty="0" smtClean="0"/>
              <a:t>; or</a:t>
            </a:r>
          </a:p>
          <a:p>
            <a:pPr lvl="1"/>
            <a:r>
              <a:rPr lang="en-US" dirty="0" smtClean="0"/>
              <a:t>on the Slide show tab, in the Set Up group, click </a:t>
            </a:r>
            <a:r>
              <a:rPr lang="en-US" b="1" dirty="0" smtClean="0"/>
              <a:t>Set Up </a:t>
            </a:r>
            <a:br>
              <a:rPr lang="en-US" b="1" dirty="0" smtClean="0"/>
            </a:br>
            <a:r>
              <a:rPr lang="en-US" b="1" dirty="0" smtClean="0"/>
              <a:t>Slide Show </a:t>
            </a:r>
            <a:r>
              <a:rPr lang="en-US" dirty="0" smtClean="0"/>
              <a:t>and click </a:t>
            </a:r>
            <a:r>
              <a:rPr lang="en-US" b="1" dirty="0" smtClean="0"/>
              <a:t>Using timings, if present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764005" y="1626197"/>
            <a:ext cx="1802130" cy="749935"/>
            <a:chOff x="5194935" y="3054033"/>
            <a:chExt cx="1802130" cy="749935"/>
          </a:xfrm>
        </p:grpSpPr>
        <p:pic>
          <p:nvPicPr>
            <p:cNvPr id="39" name="Picture 38" descr="C:\Users\iheer\Documents\Courseware\Current\Office 2016\3266 Book\rehearse-timings.pn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4935" y="3373438"/>
              <a:ext cx="1802130" cy="43053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" name="Group 39"/>
            <p:cNvGrpSpPr/>
            <p:nvPr/>
          </p:nvGrpSpPr>
          <p:grpSpPr>
            <a:xfrm>
              <a:off x="5194935" y="3054033"/>
              <a:ext cx="1406527" cy="149860"/>
              <a:chOff x="0" y="285750"/>
              <a:chExt cx="1406900" cy="150320"/>
            </a:xfrm>
          </p:grpSpPr>
          <p:sp>
            <p:nvSpPr>
              <p:cNvPr id="44" name="Text Box 2"/>
              <p:cNvSpPr txBox="1"/>
              <p:nvPr/>
            </p:nvSpPr>
            <p:spPr>
              <a:xfrm>
                <a:off x="0" y="285750"/>
                <a:ext cx="320649" cy="1498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2700" tIns="12700" rIns="12700" bIns="127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>
                    <a:effectLst/>
                    <a:latin typeface="Segoe UI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Next</a:t>
                </a:r>
              </a:p>
            </p:txBody>
          </p:sp>
          <p:sp>
            <p:nvSpPr>
              <p:cNvPr id="45" name="Text Box 26"/>
              <p:cNvSpPr txBox="1"/>
              <p:nvPr/>
            </p:nvSpPr>
            <p:spPr>
              <a:xfrm>
                <a:off x="996055" y="288370"/>
                <a:ext cx="410845" cy="137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2700" tIns="12700" rIns="12700" bIns="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>
                    <a:effectLst/>
                    <a:latin typeface="Segoe UI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Repeat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26"/>
              <p:cNvSpPr txBox="1"/>
              <p:nvPr/>
            </p:nvSpPr>
            <p:spPr>
              <a:xfrm>
                <a:off x="279083" y="286210"/>
                <a:ext cx="379996" cy="1498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12700" tIns="12700" rIns="12700" bIns="127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b="1">
                    <a:effectLst/>
                    <a:latin typeface="Segoe UI" panose="020B0502040204020203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Pause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41" name="AutoShape 51"/>
            <p:cNvCxnSpPr>
              <a:cxnSpLocks noChangeShapeType="1"/>
            </p:cNvCxnSpPr>
            <p:nvPr/>
          </p:nvCxnSpPr>
          <p:spPr bwMode="auto">
            <a:xfrm>
              <a:off x="5333365" y="3228023"/>
              <a:ext cx="635" cy="3810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51"/>
            <p:cNvCxnSpPr>
              <a:cxnSpLocks noChangeShapeType="1"/>
            </p:cNvCxnSpPr>
            <p:nvPr/>
          </p:nvCxnSpPr>
          <p:spPr bwMode="auto">
            <a:xfrm>
              <a:off x="5553075" y="3205163"/>
              <a:ext cx="635" cy="3810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51"/>
            <p:cNvCxnSpPr>
              <a:cxnSpLocks noChangeShapeType="1"/>
            </p:cNvCxnSpPr>
            <p:nvPr/>
          </p:nvCxnSpPr>
          <p:spPr bwMode="auto">
            <a:xfrm>
              <a:off x="6384925" y="3193733"/>
              <a:ext cx="635" cy="3810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7" name="Picture 46"/>
          <p:cNvPicPr/>
          <p:nvPr/>
        </p:nvPicPr>
        <p:blipFill>
          <a:blip r:embed="rId4"/>
          <a:stretch>
            <a:fillRect/>
          </a:stretch>
        </p:blipFill>
        <p:spPr>
          <a:xfrm>
            <a:off x="7074947" y="2617360"/>
            <a:ext cx="4540250" cy="747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837" y="3606124"/>
            <a:ext cx="3088564" cy="231207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Microsoft PowerPoint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Certification Guide – Lesson </a:t>
            </a:r>
            <a:r>
              <a:rPr lang="en-US" dirty="0" smtClean="0"/>
              <a:t>7:  Preparing the Slide Show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a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191500" cy="4351338"/>
          </a:xfrm>
        </p:spPr>
        <p:txBody>
          <a:bodyPr/>
          <a:lstStyle/>
          <a:p>
            <a:r>
              <a:rPr lang="en-US" dirty="0" smtClean="0"/>
              <a:t>On the Slide Show tab, in the Set Up group, click </a:t>
            </a:r>
            <a:r>
              <a:rPr lang="en-US" b="1" dirty="0" smtClean="0"/>
              <a:t>Record Slide Show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select </a:t>
            </a:r>
            <a:r>
              <a:rPr lang="en-US" b="1" dirty="0" smtClean="0"/>
              <a:t>Start Recording from Beginning </a:t>
            </a:r>
            <a:r>
              <a:rPr lang="en-US" dirty="0" smtClean="0"/>
              <a:t>or </a:t>
            </a:r>
            <a:r>
              <a:rPr lang="en-US" b="1" dirty="0" smtClean="0"/>
              <a:t>Start Recording from Current Slide</a:t>
            </a:r>
          </a:p>
          <a:p>
            <a:pPr lvl="1"/>
            <a:r>
              <a:rPr lang="en-US" dirty="0" smtClean="0"/>
              <a:t>Select what you will record</a:t>
            </a:r>
          </a:p>
          <a:p>
            <a:pPr lvl="1"/>
            <a:r>
              <a:rPr lang="en-US" dirty="0" smtClean="0"/>
              <a:t>Sound icon appears on slide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 clear the recording, on the </a:t>
            </a:r>
            <a:r>
              <a:rPr lang="en-US" b="1" dirty="0" smtClean="0"/>
              <a:t>Record Slide </a:t>
            </a:r>
            <a:br>
              <a:rPr lang="en-US" b="1" dirty="0" smtClean="0"/>
            </a:br>
            <a:r>
              <a:rPr lang="en-US" b="1" dirty="0" smtClean="0"/>
              <a:t>Show </a:t>
            </a:r>
            <a:r>
              <a:rPr lang="en-US" dirty="0" smtClean="0"/>
              <a:t>menu, select clear option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8725218" y="3189310"/>
            <a:ext cx="2641282" cy="110580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r="48203" b="46124"/>
          <a:stretch/>
        </p:blipFill>
        <p:spPr bwMode="auto">
          <a:xfrm>
            <a:off x="9169400" y="1825625"/>
            <a:ext cx="2197100" cy="1090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8010840" y="4568278"/>
            <a:ext cx="3355660" cy="1581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Custom Slideshows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474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On the Slide Show tab, in the Start Slide Show group, click </a:t>
            </a:r>
            <a:r>
              <a:rPr lang="en-US" b="1" dirty="0" smtClean="0"/>
              <a:t>Custom Slide Show</a:t>
            </a:r>
            <a:r>
              <a:rPr lang="en-US" dirty="0" smtClean="0"/>
              <a:t>, click </a:t>
            </a:r>
            <a:r>
              <a:rPr lang="en-US" b="1" dirty="0" smtClean="0"/>
              <a:t>Custom Shows</a:t>
            </a:r>
            <a:r>
              <a:rPr lang="en-US" dirty="0" smtClean="0"/>
              <a:t>, and click </a:t>
            </a:r>
            <a:r>
              <a:rPr lang="en-US" b="1" dirty="0" smtClean="0"/>
              <a:t>New</a:t>
            </a:r>
          </a:p>
          <a:p>
            <a:pPr lvl="1"/>
            <a:r>
              <a:rPr lang="en-US" dirty="0" smtClean="0"/>
              <a:t>Enter a name the new slide show, and then</a:t>
            </a:r>
            <a:br>
              <a:rPr lang="en-US" dirty="0" smtClean="0"/>
            </a:br>
            <a:r>
              <a:rPr lang="en-US" dirty="0" smtClean="0"/>
              <a:t>select the slides to be added to the new show</a:t>
            </a:r>
          </a:p>
          <a:p>
            <a:pPr lvl="1"/>
            <a:r>
              <a:rPr lang="en-US" dirty="0" smtClean="0"/>
              <a:t>Use the side arrows or “x” to arrange or delete </a:t>
            </a:r>
            <a:br>
              <a:rPr lang="en-US" dirty="0" smtClean="0"/>
            </a:br>
            <a:r>
              <a:rPr lang="en-US" dirty="0" smtClean="0"/>
              <a:t>added slides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 play the new show, click </a:t>
            </a:r>
            <a:r>
              <a:rPr lang="en-US" b="1" dirty="0" smtClean="0"/>
              <a:t>Custom Slide Show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select the name of the slide show</a:t>
            </a:r>
          </a:p>
          <a:p>
            <a:r>
              <a:rPr lang="en-US" dirty="0" smtClean="0"/>
              <a:t>To manage custom slide shows, click </a:t>
            </a:r>
            <a:r>
              <a:rPr lang="en-US" b="1" dirty="0" smtClean="0"/>
              <a:t>Custom Slide </a:t>
            </a:r>
            <a:br>
              <a:rPr lang="en-US" b="1" dirty="0" smtClean="0"/>
            </a:br>
            <a:r>
              <a:rPr lang="en-US" b="1" dirty="0" smtClean="0"/>
              <a:t>Show </a:t>
            </a:r>
            <a:r>
              <a:rPr lang="en-US" dirty="0" smtClean="0"/>
              <a:t>for options to appear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23599" y="2613024"/>
            <a:ext cx="3958802" cy="1806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8927465" y="4643438"/>
            <a:ext cx="2654935" cy="118935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708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You will need a Microsoft account to start an online presentation</a:t>
            </a:r>
            <a:endParaRPr lang="en-US" sz="900" dirty="0" smtClean="0"/>
          </a:p>
          <a:p>
            <a:pPr lvl="1"/>
            <a:r>
              <a:rPr lang="en-US" dirty="0" smtClean="0"/>
              <a:t>On the Slide Show tab, in the Start Slide Show group, click </a:t>
            </a:r>
            <a:r>
              <a:rPr lang="en-US" b="1" dirty="0" smtClean="0"/>
              <a:t>Present Online</a:t>
            </a:r>
            <a:r>
              <a:rPr lang="en-US" dirty="0" smtClean="0"/>
              <a:t>; or</a:t>
            </a:r>
          </a:p>
          <a:p>
            <a:pPr lvl="1"/>
            <a:r>
              <a:rPr lang="en-US" dirty="0" smtClean="0"/>
              <a:t>click </a:t>
            </a:r>
            <a:r>
              <a:rPr lang="en-US" b="1" dirty="0" smtClean="0"/>
              <a:t>File</a:t>
            </a:r>
            <a:r>
              <a:rPr lang="en-US" dirty="0" smtClean="0"/>
              <a:t>, click </a:t>
            </a:r>
            <a:r>
              <a:rPr lang="en-US" b="1" dirty="0" smtClean="0"/>
              <a:t>Share</a:t>
            </a:r>
            <a:r>
              <a:rPr lang="en-US" dirty="0" smtClean="0"/>
              <a:t>, click </a:t>
            </a:r>
            <a:r>
              <a:rPr lang="en-US" b="1" dirty="0" smtClean="0"/>
              <a:t>Present Online</a:t>
            </a:r>
            <a:r>
              <a:rPr lang="en-US" dirty="0" smtClean="0"/>
              <a:t>, and click </a:t>
            </a:r>
            <a:r>
              <a:rPr lang="en-US" b="1" dirty="0" smtClean="0"/>
              <a:t>Present Online</a:t>
            </a:r>
            <a:r>
              <a:rPr lang="en-US" b="1" dirty="0"/>
              <a:t>	</a:t>
            </a:r>
            <a:endParaRPr lang="en-US" dirty="0"/>
          </a:p>
          <a:p>
            <a:r>
              <a:rPr lang="en-US" dirty="0" smtClean="0"/>
              <a:t>To make the show available for download, click </a:t>
            </a:r>
            <a:r>
              <a:rPr lang="en-US" b="1" dirty="0" smtClean="0"/>
              <a:t>Enable remote viewers to download the presentation</a:t>
            </a:r>
            <a:endParaRPr lang="en-US" dirty="0" smtClean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8811260" y="1451611"/>
            <a:ext cx="2745740" cy="2319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8811260" y="3898583"/>
            <a:ext cx="2771140" cy="2278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review a presentation</a:t>
            </a:r>
          </a:p>
          <a:p>
            <a:pPr lvl="0"/>
            <a:r>
              <a:rPr lang="en-US" dirty="0"/>
              <a:t>insert and manage comments</a:t>
            </a:r>
          </a:p>
          <a:p>
            <a:pPr lvl="0"/>
            <a:r>
              <a:rPr lang="en-US" dirty="0"/>
              <a:t>edit and reply to comments</a:t>
            </a:r>
          </a:p>
          <a:p>
            <a:pPr lvl="0"/>
            <a:r>
              <a:rPr lang="en-US" dirty="0"/>
              <a:t>delete comments</a:t>
            </a:r>
          </a:p>
          <a:p>
            <a:pPr lvl="0"/>
            <a:r>
              <a:rPr lang="en-US" dirty="0"/>
              <a:t>compare presentations</a:t>
            </a:r>
          </a:p>
          <a:p>
            <a:pPr lvl="0"/>
            <a:r>
              <a:rPr lang="en-US" dirty="0"/>
              <a:t>customize a presentation</a:t>
            </a:r>
          </a:p>
          <a:p>
            <a:pPr lvl="0"/>
            <a:r>
              <a:rPr lang="en-US" dirty="0"/>
              <a:t>add speaker notes</a:t>
            </a:r>
          </a:p>
          <a:p>
            <a:pPr lvl="0"/>
            <a:r>
              <a:rPr lang="en-US" dirty="0"/>
              <a:t>create handouts</a:t>
            </a:r>
          </a:p>
          <a:p>
            <a:pPr lvl="0"/>
            <a:r>
              <a:rPr lang="en-US" dirty="0"/>
              <a:t>embed fonts</a:t>
            </a:r>
          </a:p>
          <a:p>
            <a:r>
              <a:rPr lang="en-US" dirty="0"/>
              <a:t>proof a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ensure a presentation is accessible and compatible</a:t>
            </a:r>
          </a:p>
          <a:p>
            <a:pPr lvl="0"/>
            <a:r>
              <a:rPr lang="en-US" dirty="0"/>
              <a:t>set up a slide show</a:t>
            </a:r>
          </a:p>
          <a:p>
            <a:pPr lvl="0"/>
            <a:r>
              <a:rPr lang="en-US" dirty="0"/>
              <a:t>use presentation tools</a:t>
            </a:r>
          </a:p>
          <a:p>
            <a:pPr lvl="0"/>
            <a:r>
              <a:rPr lang="en-US" dirty="0"/>
              <a:t>use presenter view</a:t>
            </a:r>
          </a:p>
          <a:p>
            <a:pPr lvl="0"/>
            <a:r>
              <a:rPr lang="en-US" dirty="0"/>
              <a:t>rehearse a presentation</a:t>
            </a:r>
          </a:p>
          <a:p>
            <a:pPr lvl="0"/>
            <a:r>
              <a:rPr lang="en-US" dirty="0"/>
              <a:t>customize rehearsed timings</a:t>
            </a:r>
          </a:p>
          <a:p>
            <a:pPr lvl="0"/>
            <a:r>
              <a:rPr lang="en-US" dirty="0"/>
              <a:t>record a presentation</a:t>
            </a:r>
          </a:p>
          <a:p>
            <a:pPr lvl="0"/>
            <a:r>
              <a:rPr lang="en-US" dirty="0"/>
              <a:t>create custom slideshows</a:t>
            </a:r>
          </a:p>
          <a:p>
            <a:r>
              <a:rPr lang="en-US" dirty="0"/>
              <a:t>present online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review a presentation</a:t>
            </a:r>
          </a:p>
          <a:p>
            <a:pPr lvl="0"/>
            <a:r>
              <a:rPr lang="en-US" dirty="0"/>
              <a:t>insert and manage comments</a:t>
            </a:r>
          </a:p>
          <a:p>
            <a:pPr lvl="0"/>
            <a:r>
              <a:rPr lang="en-US" dirty="0"/>
              <a:t>edit and reply to comments</a:t>
            </a:r>
          </a:p>
          <a:p>
            <a:pPr lvl="0"/>
            <a:r>
              <a:rPr lang="en-US" dirty="0"/>
              <a:t>delete comments</a:t>
            </a:r>
          </a:p>
          <a:p>
            <a:pPr lvl="0"/>
            <a:r>
              <a:rPr lang="en-US" dirty="0"/>
              <a:t>compare presentations</a:t>
            </a:r>
          </a:p>
          <a:p>
            <a:pPr lvl="0"/>
            <a:r>
              <a:rPr lang="en-US" dirty="0"/>
              <a:t>customize a presentation</a:t>
            </a:r>
          </a:p>
          <a:p>
            <a:pPr lvl="0"/>
            <a:r>
              <a:rPr lang="en-US" dirty="0"/>
              <a:t>add speaker notes</a:t>
            </a:r>
          </a:p>
          <a:p>
            <a:pPr lvl="0"/>
            <a:r>
              <a:rPr lang="en-US" dirty="0"/>
              <a:t>create handouts</a:t>
            </a:r>
          </a:p>
          <a:p>
            <a:pPr lvl="0"/>
            <a:r>
              <a:rPr lang="en-US" dirty="0"/>
              <a:t>embed fonts</a:t>
            </a:r>
          </a:p>
          <a:p>
            <a:r>
              <a:rPr lang="en-US" dirty="0"/>
              <a:t>proof a presentation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ensure a presentation is accessible and compatible</a:t>
            </a:r>
          </a:p>
          <a:p>
            <a:pPr lvl="0"/>
            <a:r>
              <a:rPr lang="en-US" dirty="0"/>
              <a:t>set up a slide show</a:t>
            </a:r>
          </a:p>
          <a:p>
            <a:pPr lvl="0"/>
            <a:r>
              <a:rPr lang="en-US" dirty="0"/>
              <a:t>use presentation tools</a:t>
            </a:r>
          </a:p>
          <a:p>
            <a:pPr lvl="0"/>
            <a:r>
              <a:rPr lang="en-US" dirty="0"/>
              <a:t>use presenter view</a:t>
            </a:r>
          </a:p>
          <a:p>
            <a:pPr lvl="0"/>
            <a:r>
              <a:rPr lang="en-US" dirty="0"/>
              <a:t>rehearse a presentation</a:t>
            </a:r>
          </a:p>
          <a:p>
            <a:pPr lvl="0"/>
            <a:r>
              <a:rPr lang="en-US" dirty="0"/>
              <a:t>customize rehearsed timings</a:t>
            </a:r>
          </a:p>
          <a:p>
            <a:pPr lvl="0"/>
            <a:r>
              <a:rPr lang="en-US" dirty="0"/>
              <a:t>record a presentation</a:t>
            </a:r>
          </a:p>
          <a:p>
            <a:pPr lvl="0"/>
            <a:r>
              <a:rPr lang="en-US" dirty="0"/>
              <a:t>create custom slideshows</a:t>
            </a:r>
          </a:p>
          <a:p>
            <a:r>
              <a:rPr lang="en-US" dirty="0"/>
              <a:t>present online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viewing comments, on the Review tab, in the Comments group, click </a:t>
            </a:r>
            <a:r>
              <a:rPr lang="en-US" b="1" dirty="0" smtClean="0"/>
              <a:t>Show Comments</a:t>
            </a:r>
            <a:r>
              <a:rPr lang="en-US" dirty="0" smtClean="0"/>
              <a:t>, and click </a:t>
            </a:r>
            <a:r>
              <a:rPr lang="en-US" b="1" dirty="0" smtClean="0"/>
              <a:t>Show Markup</a:t>
            </a:r>
          </a:p>
          <a:p>
            <a:r>
              <a:rPr lang="en-US" dirty="0" smtClean="0"/>
              <a:t>To insert comments:</a:t>
            </a:r>
          </a:p>
          <a:p>
            <a:pPr lvl="1"/>
            <a:r>
              <a:rPr lang="en-US" dirty="0" smtClean="0"/>
              <a:t>on the Review tab, in the Comments group, click </a:t>
            </a:r>
            <a:r>
              <a:rPr lang="en-US" b="1" dirty="0" smtClean="0"/>
              <a:t>New Comment or</a:t>
            </a:r>
          </a:p>
          <a:p>
            <a:pPr lvl="1"/>
            <a:r>
              <a:rPr lang="en-US" dirty="0" smtClean="0"/>
              <a:t>on Status Bar, click </a:t>
            </a:r>
            <a:r>
              <a:rPr lang="en-US" b="1" dirty="0" smtClean="0"/>
              <a:t>Comments</a:t>
            </a:r>
            <a:endParaRPr lang="en-US" dirty="0" smtClean="0"/>
          </a:p>
          <a:p>
            <a:r>
              <a:rPr lang="en-US" dirty="0" smtClean="0"/>
              <a:t>To change the user name, click </a:t>
            </a:r>
            <a:r>
              <a:rPr lang="en-US" b="1" dirty="0" smtClean="0"/>
              <a:t>File</a:t>
            </a:r>
            <a:r>
              <a:rPr lang="en-US" dirty="0" smtClean="0"/>
              <a:t>, click </a:t>
            </a:r>
            <a:r>
              <a:rPr lang="en-US" b="1" dirty="0" smtClean="0"/>
              <a:t>Options</a:t>
            </a:r>
            <a:r>
              <a:rPr lang="en-US" dirty="0" smtClean="0"/>
              <a:t>, and in the General section, click the </a:t>
            </a:r>
            <a:r>
              <a:rPr lang="en-US" b="1" dirty="0" smtClean="0"/>
              <a:t>Always use these values regardless of sign in to Office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Comments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create new comments, reply to or forward a comment, edit an existing comment, as well as delete a comment</a:t>
            </a:r>
          </a:p>
          <a:p>
            <a:pPr lvl="1"/>
            <a:r>
              <a:rPr lang="en-US" dirty="0" smtClean="0"/>
              <a:t>Use the Comment pane for the comment, or click the appropriate option in the Comments group of the Review tab</a:t>
            </a:r>
          </a:p>
          <a:p>
            <a:pPr lvl="1"/>
            <a:r>
              <a:rPr lang="en-US" dirty="0" smtClean="0"/>
              <a:t>Use the </a:t>
            </a:r>
            <a:r>
              <a:rPr lang="en-US" b="1" dirty="0" smtClean="0"/>
              <a:t>Next</a:t>
            </a:r>
            <a:r>
              <a:rPr lang="en-US" dirty="0" smtClean="0"/>
              <a:t> or </a:t>
            </a:r>
            <a:r>
              <a:rPr lang="en-US" b="1" dirty="0" smtClean="0"/>
              <a:t>Previous</a:t>
            </a:r>
            <a:r>
              <a:rPr lang="en-US" dirty="0" smtClean="0"/>
              <a:t> buttons to move between comments</a:t>
            </a:r>
          </a:p>
          <a:p>
            <a:r>
              <a:rPr lang="en-US" dirty="0" smtClean="0"/>
              <a:t>PowerPoint displays a       to show there is a comment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611" y="3744258"/>
            <a:ext cx="481671" cy="3445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and Replying to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7037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Select comment to open, type in comment</a:t>
            </a:r>
          </a:p>
          <a:p>
            <a:r>
              <a:rPr lang="en-US" dirty="0" smtClean="0"/>
              <a:t>To reply, type in the reply area</a:t>
            </a:r>
          </a:p>
          <a:p>
            <a:pPr lvl="1"/>
            <a:r>
              <a:rPr lang="en-US" dirty="0" smtClean="0"/>
              <a:t>Press TAB or click away to finish</a:t>
            </a:r>
          </a:p>
          <a:p>
            <a:r>
              <a:rPr lang="en-US" dirty="0" smtClean="0"/>
              <a:t>To delete a comment:</a:t>
            </a:r>
          </a:p>
          <a:p>
            <a:pPr lvl="1"/>
            <a:r>
              <a:rPr lang="en-US" dirty="0" smtClean="0"/>
              <a:t>In the Comments Pane, click  </a:t>
            </a:r>
          </a:p>
          <a:p>
            <a:pPr lvl="1"/>
            <a:r>
              <a:rPr lang="en-US" dirty="0" smtClean="0"/>
              <a:t>right-click the comment icon and click </a:t>
            </a:r>
            <a:r>
              <a:rPr lang="en-US" b="1" dirty="0" smtClean="0"/>
              <a:t>Delete comment</a:t>
            </a:r>
          </a:p>
          <a:p>
            <a:pPr lvl="1"/>
            <a:r>
              <a:rPr lang="en-US" dirty="0" smtClean="0"/>
              <a:t>on the Review tab, in the Comments group, click </a:t>
            </a:r>
            <a:r>
              <a:rPr lang="en-US" b="1" dirty="0" smtClean="0"/>
              <a:t>Delete Comment</a:t>
            </a:r>
          </a:p>
          <a:p>
            <a:pPr lvl="2"/>
            <a:r>
              <a:rPr lang="en-US" dirty="0" smtClean="0"/>
              <a:t>Click drop down arrow for other selections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116" y="1825625"/>
            <a:ext cx="2422967" cy="111928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401" b="16401"/>
          <a:stretch/>
        </p:blipFill>
        <p:spPr bwMode="auto">
          <a:xfrm>
            <a:off x="5168171" y="3617276"/>
            <a:ext cx="311789" cy="251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8458199" y="3636326"/>
            <a:ext cx="2902884" cy="1383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and review the differences between two versions of a presentation</a:t>
            </a:r>
          </a:p>
          <a:p>
            <a:r>
              <a:rPr lang="en-US" dirty="0" smtClean="0"/>
              <a:t>To compare a presentation, display the first presentation, and then on the Review tab, in the Compare group, click </a:t>
            </a:r>
            <a:r>
              <a:rPr lang="en-US" b="1" dirty="0" smtClean="0"/>
              <a:t>Compare</a:t>
            </a:r>
          </a:p>
          <a:p>
            <a:pPr lvl="1"/>
            <a:r>
              <a:rPr lang="en-US" dirty="0" smtClean="0"/>
              <a:t>Open the second version of the presentation and click </a:t>
            </a:r>
            <a:r>
              <a:rPr lang="en-US" b="1" dirty="0" smtClean="0"/>
              <a:t>Merge</a:t>
            </a:r>
          </a:p>
          <a:p>
            <a:r>
              <a:rPr lang="en-US" dirty="0" smtClean="0"/>
              <a:t>Review changes then select check boxes</a:t>
            </a:r>
          </a:p>
          <a:p>
            <a:pPr lvl="1"/>
            <a:r>
              <a:rPr lang="en-US" dirty="0" smtClean="0"/>
              <a:t>Click</a:t>
            </a:r>
            <a:r>
              <a:rPr lang="en-US" b="1" dirty="0" smtClean="0"/>
              <a:t> Accept or Reject </a:t>
            </a:r>
            <a:r>
              <a:rPr lang="en-US" dirty="0" smtClean="0"/>
              <a:t>from the Compare group on the Review </a:t>
            </a:r>
            <a:br>
              <a:rPr lang="en-US" dirty="0" smtClean="0"/>
            </a:br>
            <a:r>
              <a:rPr lang="en-US" dirty="0" smtClean="0"/>
              <a:t>tab</a:t>
            </a:r>
          </a:p>
          <a:p>
            <a:pPr lvl="2"/>
            <a:r>
              <a:rPr lang="en-US" dirty="0" smtClean="0"/>
              <a:t>You can choose to </a:t>
            </a:r>
            <a:r>
              <a:rPr lang="en-US" b="1" dirty="0" smtClean="0"/>
              <a:t>Accept All Changes to Current Slide or Presentation,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b="1" dirty="0" smtClean="0"/>
              <a:t>Reject All Changes to Current Slide or Presentation</a:t>
            </a:r>
          </a:p>
          <a:p>
            <a:pPr lvl="2"/>
            <a:r>
              <a:rPr lang="en-US" dirty="0" smtClean="0"/>
              <a:t>When complete, click </a:t>
            </a:r>
            <a:r>
              <a:rPr lang="en-US" b="1" dirty="0" smtClean="0"/>
              <a:t>End Review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9623303" y="3523130"/>
            <a:ext cx="1600742" cy="1673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9360955" y="5250678"/>
            <a:ext cx="1863090" cy="69659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– adding Speaker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42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Click the </a:t>
            </a:r>
            <a:r>
              <a:rPr lang="en-US" b="1" dirty="0" smtClean="0"/>
              <a:t>View</a:t>
            </a:r>
            <a:r>
              <a:rPr lang="en-US" dirty="0" smtClean="0"/>
              <a:t> tab, and in the Presentation Views, click </a:t>
            </a:r>
            <a:r>
              <a:rPr lang="en-US" b="1" dirty="0" smtClean="0"/>
              <a:t>Notes Page</a:t>
            </a:r>
          </a:p>
          <a:p>
            <a:r>
              <a:rPr lang="en-US" dirty="0" smtClean="0"/>
              <a:t>To set up set up how the Notes Page will look, on the View tab, in the Master Views group, click Notes Master</a:t>
            </a:r>
          </a:p>
          <a:p>
            <a:r>
              <a:rPr lang="en-US" dirty="0" smtClean="0"/>
              <a:t>To enter notes on the Slide Pane, click in the Notes Pane area and type the text directly into this location</a:t>
            </a:r>
          </a:p>
          <a:p>
            <a:pPr lvl="1"/>
            <a:r>
              <a:rPr lang="en-US" dirty="0" smtClean="0"/>
              <a:t>If not displayed, click </a:t>
            </a:r>
            <a:r>
              <a:rPr lang="en-US" b="1" dirty="0" smtClean="0"/>
              <a:t>Notes</a:t>
            </a:r>
            <a:r>
              <a:rPr lang="en-US" dirty="0" smtClean="0"/>
              <a:t> on the status bar to display the pane</a:t>
            </a:r>
          </a:p>
          <a:p>
            <a:pPr lvl="1"/>
            <a:r>
              <a:rPr lang="en-US" dirty="0" smtClean="0"/>
              <a:t>Use the split bar to increase or decrease size of the Notes Pane</a:t>
            </a:r>
          </a:p>
          <a:p>
            <a:r>
              <a:rPr lang="en-US" dirty="0" smtClean="0"/>
              <a:t>To print the notes, click </a:t>
            </a:r>
            <a:r>
              <a:rPr lang="en-US" b="1" dirty="0" smtClean="0"/>
              <a:t>File</a:t>
            </a:r>
            <a:r>
              <a:rPr lang="en-US" dirty="0" smtClean="0"/>
              <a:t>, click </a:t>
            </a:r>
            <a:r>
              <a:rPr lang="en-US" b="1" dirty="0" smtClean="0"/>
              <a:t>Print</a:t>
            </a:r>
            <a:r>
              <a:rPr lang="en-US" dirty="0" smtClean="0"/>
              <a:t>, in the Print Layout area, click </a:t>
            </a:r>
            <a:r>
              <a:rPr lang="en-US" b="1" dirty="0" smtClean="0"/>
              <a:t>Notes Pages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Handouts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8199" y="1825625"/>
            <a:ext cx="1052456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To set up how handouts will appear when printed, on the View tab, in the Master Views group, click </a:t>
            </a:r>
            <a:r>
              <a:rPr lang="en-US" b="1" dirty="0" smtClean="0"/>
              <a:t>Handout Master</a:t>
            </a:r>
          </a:p>
          <a:p>
            <a:r>
              <a:rPr lang="en-US" dirty="0" smtClean="0"/>
              <a:t>To print handouts, click </a:t>
            </a:r>
            <a:r>
              <a:rPr lang="en-US" b="1" dirty="0" smtClean="0"/>
              <a:t>File</a:t>
            </a:r>
            <a:r>
              <a:rPr lang="en-US" dirty="0" smtClean="0"/>
              <a:t>, click the arrow for Full Page Slides, </a:t>
            </a:r>
            <a:br>
              <a:rPr lang="en-US" dirty="0" smtClean="0"/>
            </a:br>
            <a:r>
              <a:rPr lang="en-US" dirty="0" smtClean="0"/>
              <a:t>click </a:t>
            </a:r>
            <a:r>
              <a:rPr lang="en-US" b="1" dirty="0" smtClean="0"/>
              <a:t>Handouts</a:t>
            </a:r>
            <a:r>
              <a:rPr lang="en-US" dirty="0" smtClean="0"/>
              <a:t>, and then select the layout</a:t>
            </a:r>
          </a:p>
          <a:p>
            <a:pPr lvl="1"/>
            <a:r>
              <a:rPr lang="en-US" dirty="0" smtClean="0"/>
              <a:t>Can also choose to print handouts in Word</a:t>
            </a:r>
          </a:p>
          <a:p>
            <a:pPr lvl="2"/>
            <a:r>
              <a:rPr lang="en-US" dirty="0" smtClean="0"/>
              <a:t>Click </a:t>
            </a:r>
            <a:r>
              <a:rPr lang="en-US" b="1" dirty="0" smtClean="0"/>
              <a:t>File</a:t>
            </a:r>
            <a:r>
              <a:rPr lang="en-US" dirty="0" smtClean="0"/>
              <a:t>, click </a:t>
            </a:r>
            <a:r>
              <a:rPr lang="en-US" b="1" dirty="0" smtClean="0"/>
              <a:t>Export</a:t>
            </a:r>
            <a:r>
              <a:rPr lang="en-US" dirty="0" smtClean="0"/>
              <a:t>, click </a:t>
            </a:r>
            <a:r>
              <a:rPr lang="en-US" b="1" dirty="0" smtClean="0"/>
              <a:t>Create Handouts</a:t>
            </a:r>
            <a:r>
              <a:rPr lang="en-US" dirty="0" smtClean="0"/>
              <a:t>, click </a:t>
            </a:r>
            <a:br>
              <a:rPr lang="en-US" dirty="0" smtClean="0"/>
            </a:br>
            <a:r>
              <a:rPr lang="en-US" b="1" dirty="0" smtClean="0"/>
              <a:t>Create Handouts, </a:t>
            </a:r>
            <a:r>
              <a:rPr lang="en-US" dirty="0" smtClean="0"/>
              <a:t>and then click the layout option in</a:t>
            </a:r>
            <a:br>
              <a:rPr lang="en-US" dirty="0" smtClean="0"/>
            </a:br>
            <a:r>
              <a:rPr lang="en-US" dirty="0" smtClean="0"/>
              <a:t>the Send to Microsoft Word dialog box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3898" y="2672006"/>
            <a:ext cx="860133" cy="167139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624519" y="3619818"/>
            <a:ext cx="1590040" cy="2557145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CCI Learning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D1C8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ppt842F.tmp</Template>
  <TotalTime>3161</TotalTime>
  <Words>1408</Words>
  <Application>Microsoft Office PowerPoint</Application>
  <PresentationFormat>Widescreen</PresentationFormat>
  <Paragraphs>256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Futura Lt BT</vt:lpstr>
      <vt:lpstr>Segoe UI</vt:lpstr>
      <vt:lpstr>Times New Roman</vt:lpstr>
      <vt:lpstr>pptD1C8.tmp</vt:lpstr>
      <vt:lpstr>PowerPoint Presentation</vt:lpstr>
      <vt:lpstr>Microsoft PowerPoint 2016</vt:lpstr>
      <vt:lpstr>Lesson Objectives</vt:lpstr>
      <vt:lpstr>Inserting Comments</vt:lpstr>
      <vt:lpstr>Managing Comments </vt:lpstr>
      <vt:lpstr>Editing and Replying to Comments</vt:lpstr>
      <vt:lpstr>Comparing Presentations</vt:lpstr>
      <vt:lpstr>Customizing – adding Speaker Notes</vt:lpstr>
      <vt:lpstr>Creating Handouts</vt:lpstr>
      <vt:lpstr>Embedding Fonts</vt:lpstr>
      <vt:lpstr>Proofing a Presentation</vt:lpstr>
      <vt:lpstr>Using the Accessibility Checker</vt:lpstr>
      <vt:lpstr>Using the Compatibility Checker</vt:lpstr>
      <vt:lpstr>Running the Slide Show</vt:lpstr>
      <vt:lpstr>Setting Up a Slide Show</vt:lpstr>
      <vt:lpstr>Setting Up a Slide Show</vt:lpstr>
      <vt:lpstr>Using Presentation Tools</vt:lpstr>
      <vt:lpstr>Using Presenter View</vt:lpstr>
      <vt:lpstr>Rehearsing a Presentation</vt:lpstr>
      <vt:lpstr>Recording a Presentation</vt:lpstr>
      <vt:lpstr>Creating Custom Slideshows</vt:lpstr>
      <vt:lpstr>Presenting Online</vt:lpstr>
      <vt:lpstr>Lesson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2016</dc:title>
  <dc:creator>Irina Heer</dc:creator>
  <cp:lastModifiedBy>Martin K. Campbell</cp:lastModifiedBy>
  <cp:revision>143</cp:revision>
  <dcterms:created xsi:type="dcterms:W3CDTF">2016-09-14T16:52:39Z</dcterms:created>
  <dcterms:modified xsi:type="dcterms:W3CDTF">2020-04-07T14:46:09Z</dcterms:modified>
</cp:coreProperties>
</file>